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30"/>
  </p:notesMasterIdLst>
  <p:sldIdLst>
    <p:sldId id="275" r:id="rId7"/>
    <p:sldId id="276" r:id="rId8"/>
    <p:sldId id="265" r:id="rId9"/>
    <p:sldId id="270" r:id="rId10"/>
    <p:sldId id="271" r:id="rId11"/>
    <p:sldId id="272" r:id="rId12"/>
    <p:sldId id="279" r:id="rId13"/>
    <p:sldId id="286" r:id="rId14"/>
    <p:sldId id="310" r:id="rId15"/>
    <p:sldId id="288" r:id="rId16"/>
    <p:sldId id="291" r:id="rId17"/>
    <p:sldId id="289" r:id="rId18"/>
    <p:sldId id="305" r:id="rId19"/>
    <p:sldId id="306" r:id="rId20"/>
    <p:sldId id="307" r:id="rId21"/>
    <p:sldId id="330" r:id="rId22"/>
    <p:sldId id="331" r:id="rId23"/>
    <p:sldId id="333" r:id="rId24"/>
    <p:sldId id="309" r:id="rId25"/>
    <p:sldId id="329" r:id="rId26"/>
    <p:sldId id="256" r:id="rId27"/>
    <p:sldId id="324" r:id="rId28"/>
    <p:sldId id="334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3503" autoAdjust="0"/>
  </p:normalViewPr>
  <p:slideViewPr>
    <p:cSldViewPr snapToGrid="0">
      <p:cViewPr varScale="1">
        <p:scale>
          <a:sx n="101" d="100"/>
          <a:sy n="101" d="100"/>
        </p:scale>
        <p:origin x="132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19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9255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37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26.07.2019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26.07.2019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2.png"/><Relationship Id="rId3" Type="http://schemas.openxmlformats.org/officeDocument/2006/relationships/image" Target="../media/image50.png"/><Relationship Id="rId7" Type="http://schemas.microsoft.com/office/2007/relationships/hdphoto" Target="../media/hdphoto2.wdp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.png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image" Target="../media/image8.emf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2.png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emf"/><Relationship Id="rId11" Type="http://schemas.openxmlformats.org/officeDocument/2006/relationships/image" Target="../media/image2.png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093" y="1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1592874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Для выпускников 9-х классов продолжительность </a:t>
            </a:r>
            <a:r>
              <a:rPr lang="ru-RU" sz="2400" dirty="0">
                <a:solidFill>
                  <a:schemeClr val="bg1"/>
                </a:solidFill>
              </a:rPr>
              <a:t>учебной программы </a:t>
            </a:r>
            <a:r>
              <a:rPr lang="ru-RU" sz="2400" dirty="0" smtClean="0">
                <a:solidFill>
                  <a:schemeClr val="bg1"/>
                </a:solidFill>
              </a:rPr>
              <a:t>–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2 </a:t>
            </a:r>
            <a:r>
              <a:rPr lang="ru-RU" sz="2400" dirty="0">
                <a:solidFill>
                  <a:schemeClr val="bg1"/>
                </a:solidFill>
              </a:rPr>
              <a:t>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3204956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Для выпускников 10-х классов продолжительность </a:t>
            </a:r>
            <a:r>
              <a:rPr lang="ru-RU" sz="2400" dirty="0">
                <a:solidFill>
                  <a:schemeClr val="bg1"/>
                </a:solidFill>
              </a:rPr>
              <a:t>учебной программы </a:t>
            </a:r>
            <a:r>
              <a:rPr lang="ru-RU" sz="2400" dirty="0" smtClean="0">
                <a:solidFill>
                  <a:schemeClr val="bg1"/>
                </a:solidFill>
              </a:rPr>
              <a:t>–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</a:t>
            </a:r>
            <a:r>
              <a:rPr lang="ru-RU" sz="2400" dirty="0" smtClean="0">
                <a:solidFill>
                  <a:schemeClr val="bg1"/>
                </a:solidFill>
              </a:rPr>
              <a:t>год (2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4817038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семестр состоит из </a:t>
            </a:r>
            <a:r>
              <a:rPr lang="ru-RU" sz="2400" dirty="0" smtClean="0">
                <a:solidFill>
                  <a:schemeClr val="bg1"/>
                </a:solidFill>
              </a:rPr>
              <a:t>15 </a:t>
            </a:r>
            <a:r>
              <a:rPr lang="ru-RU" sz="2400" dirty="0" smtClean="0">
                <a:solidFill>
                  <a:schemeClr val="bg1"/>
                </a:solidFill>
              </a:rPr>
              <a:t>учебных </a:t>
            </a:r>
            <a:r>
              <a:rPr lang="ru-RU" sz="2400" dirty="0" smtClean="0">
                <a:solidFill>
                  <a:schemeClr val="bg1"/>
                </a:solidFill>
              </a:rPr>
              <a:t>недель и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зачетной</a:t>
            </a:r>
            <a:endParaRPr lang="ru-RU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564989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Веб-программирование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Разработка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Робототехника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информационные </a:t>
            </a: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Компьютерная графика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1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1988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311256" y="228393"/>
            <a:ext cx="5086760" cy="3028553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84829" y="366437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523492" y="1354437"/>
            <a:ext cx="5183575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9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6187736" y="3256947"/>
            <a:ext cx="5127274" cy="3412976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15676" y="4307421"/>
            <a:ext cx="499933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Математика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Украинский язык и </a:t>
            </a: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defTabSz="914217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литература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315676" y="3336626"/>
            <a:ext cx="5294690" cy="1015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>
              <a:defRPr/>
            </a:pPr>
            <a:r>
              <a:rPr lang="ru-RU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Подготовка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к ЗНО </a:t>
            </a:r>
          </a:p>
          <a:p>
            <a:pPr defTabSz="914217">
              <a:defRPr/>
            </a:pPr>
            <a:r>
              <a:rPr lang="ru-RU" sz="20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(в 2-х годичной программе)</a:t>
            </a:r>
            <a:endParaRPr lang="ru-RU" sz="2000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428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9" grpId="0" animBg="1"/>
      <p:bldP spid="2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id="{96E1C075-14E1-47B6-9EC4-919FAFE00596}"/>
              </a:ext>
            </a:extLst>
          </p:cNvPr>
          <p:cNvSpPr/>
          <p:nvPr/>
        </p:nvSpPr>
        <p:spPr>
          <a:xfrm>
            <a:off x="6114273" y="491169"/>
            <a:ext cx="5808771" cy="1062423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2A09-BB1F-49B8-9082-D87EE2DF1D61}"/>
              </a:ext>
            </a:extLst>
          </p:cNvPr>
          <p:cNvSpPr txBox="1"/>
          <p:nvPr/>
        </p:nvSpPr>
        <p:spPr>
          <a:xfrm>
            <a:off x="6281629" y="668502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2205229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86D7-80F6-42C4-B0F4-CDCCF9ECB3C1}"/>
              </a:ext>
            </a:extLst>
          </p:cNvPr>
          <p:cNvSpPr txBox="1"/>
          <p:nvPr/>
        </p:nvSpPr>
        <p:spPr>
          <a:xfrm>
            <a:off x="481920" y="5516873"/>
            <a:ext cx="242107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0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1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660444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3" y="549148"/>
            <a:ext cx="6773123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проектом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4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Программы </a:t>
            </a:r>
            <a:r>
              <a:rPr lang="ru-RU" sz="2000" b="1" dirty="0" err="1" smtClean="0">
                <a:latin typeface="Ubuntu" panose="020B0504030602030204" pitchFamily="34" charset="0"/>
              </a:rPr>
              <a:t>доуниверситетской</a:t>
            </a:r>
            <a:r>
              <a:rPr lang="ru-RU" sz="2000" b="1" dirty="0" smtClean="0">
                <a:latin typeface="Ubuntu" panose="020B0504030602030204" pitchFamily="34" charset="0"/>
              </a:rPr>
              <a:t> подготовки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/>
      </p:sp>
      <p:pic>
        <p:nvPicPr>
          <p:cNvPr id="5" name="10000000_2368364306771818_5634251369923220240_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4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err="1" smtClean="0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— шикарный опыт, мне просто повезло. Но я жалею, что не доучился в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университете,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где тебе дают больше, чем ты знаешь. Там ты просто получаешь удовольствие, открывая мир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.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79392" y="-50838"/>
            <a:ext cx="12570781" cy="1325563"/>
          </a:xfrm>
        </p:spPr>
        <p:txBody>
          <a:bodyPr>
            <a:noAutofit/>
          </a:bodyPr>
          <a:lstStyle/>
          <a:p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2862" y="1117971"/>
            <a:ext cx="11478827" cy="50459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Документы </a:t>
            </a: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для поступления: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Свидетельство о </a:t>
            </a:r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рождении</a:t>
            </a:r>
          </a:p>
          <a:p>
            <a:pPr marL="457200" lvl="1" indent="0">
              <a:buNone/>
            </a:pPr>
            <a:endParaRPr lang="ru-RU" sz="28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Обучение по адресу просп. Яворницкого</a:t>
            </a:r>
            <a:r>
              <a:rPr lang="ru-RU" sz="3200" dirty="0">
                <a:solidFill>
                  <a:srgbClr val="0070C0"/>
                </a:solidFill>
                <a:latin typeface="Ubuntu" pitchFamily="34" charset="0"/>
              </a:rPr>
              <a:t>, 101 </a:t>
            </a:r>
            <a:endParaRPr lang="ru-RU" sz="32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с 18:00-20:50:</a:t>
            </a:r>
            <a:endParaRPr lang="ru-RU" sz="32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r>
              <a:rPr lang="ru-RU" sz="2800" dirty="0" err="1" smtClean="0">
                <a:solidFill>
                  <a:srgbClr val="0070C0"/>
                </a:solidFill>
                <a:latin typeface="Ubuntu" pitchFamily="34" charset="0"/>
              </a:rPr>
              <a:t>Пн</a:t>
            </a:r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 и Ср – для выпускников 9-х классов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Вт </a:t>
            </a:r>
            <a:r>
              <a:rPr lang="ru-RU" sz="2800" dirty="0">
                <a:solidFill>
                  <a:srgbClr val="0070C0"/>
                </a:solidFill>
                <a:latin typeface="Ubuntu" pitchFamily="34" charset="0"/>
              </a:rPr>
              <a:t>и </a:t>
            </a:r>
            <a:r>
              <a:rPr lang="ru-RU" sz="2800" dirty="0" err="1" smtClean="0">
                <a:solidFill>
                  <a:srgbClr val="0070C0"/>
                </a:solidFill>
                <a:latin typeface="Ubuntu" pitchFamily="34" charset="0"/>
              </a:rPr>
              <a:t>Чт</a:t>
            </a:r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 – </a:t>
            </a:r>
            <a:r>
              <a:rPr lang="ru-RU" sz="2800" dirty="0">
                <a:solidFill>
                  <a:srgbClr val="0070C0"/>
                </a:solidFill>
                <a:latin typeface="Ubuntu" pitchFamily="34" charset="0"/>
              </a:rPr>
              <a:t>для выпускников </a:t>
            </a:r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10-х классов</a:t>
            </a:r>
          </a:p>
          <a:p>
            <a:endParaRPr lang="ru-RU" dirty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Начало </a:t>
            </a: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занятий: 2 сентября</a:t>
            </a:r>
          </a:p>
          <a:p>
            <a:pPr lvl="1"/>
            <a:endParaRPr lang="ru-RU" sz="2800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Программы </a:t>
            </a:r>
            <a:r>
              <a:rPr lang="ru-RU" sz="2000" b="1" dirty="0" err="1" smtClean="0">
                <a:latin typeface="Ubuntu" panose="020B0504030602030204" pitchFamily="34" charset="0"/>
              </a:rPr>
              <a:t>доуниверситетской</a:t>
            </a:r>
            <a:r>
              <a:rPr lang="ru-RU" sz="2000" b="1" dirty="0" smtClean="0">
                <a:latin typeface="Ubuntu" panose="020B0504030602030204" pitchFamily="34" charset="0"/>
              </a:rPr>
              <a:t> подготовки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165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751799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741166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719900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228944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367443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</a:t>
            </a:r>
            <a:r>
              <a:rPr lang="ru-RU" b="1" dirty="0" smtClean="0">
                <a:latin typeface="Ubuntu" panose="020B0504030602030204" pitchFamily="34" charset="0"/>
              </a:rPr>
              <a:t>графика </a:t>
            </a:r>
            <a:r>
              <a:rPr lang="ru-RU" b="1" dirty="0">
                <a:latin typeface="Ubuntu" panose="020B0504030602030204" pitchFamily="34" charset="0"/>
              </a:rPr>
              <a:t>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0391" y="5367442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544269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544269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544269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544269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50594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659931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 animBg="1"/>
      <p:bldP spid="12" grpId="0" animBg="1"/>
      <p:bldP spid="13" grpId="0" animBg="1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116934" y="127014"/>
            <a:ext cx="5020580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34" y="23768"/>
            <a:ext cx="5298937" cy="741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endParaRPr lang="uk-UA" sz="2800" b="1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  <a:sym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программы соответствуют потребностям ІТ-рынка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</a:t>
            </a: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</a:rPr>
              <a:t>Дружеская атмосфера </a:t>
            </a:r>
          </a:p>
          <a:p>
            <a:pPr eaLnBrk="1" hangingPunct="1"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23" y="880810"/>
            <a:ext cx="4102324" cy="83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2179</TotalTime>
  <Words>950</Words>
  <Application>Microsoft Office PowerPoint</Application>
  <PresentationFormat>Widescreen</PresentationFormat>
  <Paragraphs>238</Paragraphs>
  <Slides>23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37" baseType="lpstr">
      <vt:lpstr>Arial</vt:lpstr>
      <vt:lpstr>Bahnschrift Condensed</vt:lpstr>
      <vt:lpstr>Calibri</vt:lpstr>
      <vt:lpstr>Calibri Light</vt:lpstr>
      <vt:lpstr>Century Schoolbook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PowerPoint Presentation</vt:lpstr>
      <vt:lpstr>PowerPoint Presentation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Поступление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315</cp:revision>
  <dcterms:created xsi:type="dcterms:W3CDTF">2019-02-04T17:57:26Z</dcterms:created>
  <dcterms:modified xsi:type="dcterms:W3CDTF">2019-07-26T11:06:51Z</dcterms:modified>
</cp:coreProperties>
</file>